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4523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 userDrawn="1">
          <p15:clr>
            <a:srgbClr val="A4A3A4"/>
          </p15:clr>
        </p15:guide>
        <p15:guide id="2" pos="80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33D"/>
    <a:srgbClr val="2B353F"/>
    <a:srgbClr val="F0F0F0"/>
    <a:srgbClr val="EBEBEB"/>
    <a:srgbClr val="21292F"/>
    <a:srgbClr val="DD9633"/>
    <a:srgbClr val="631A04"/>
    <a:srgbClr val="2C3740"/>
    <a:srgbClr val="2B3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" d="100"/>
          <a:sy n="15" d="100"/>
        </p:scale>
        <p:origin x="2654" y="62"/>
      </p:cViewPr>
      <p:guideLst>
        <p:guide orient="horz" pos="11338"/>
        <p:guide pos="80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929" y="5891626"/>
            <a:ext cx="21634530" cy="12533242"/>
          </a:xfrm>
        </p:spPr>
        <p:txBody>
          <a:bodyPr anchor="b"/>
          <a:lstStyle>
            <a:lvl1pPr algn="ctr">
              <a:defRPr sz="167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549" y="18908198"/>
            <a:ext cx="19089291" cy="8691601"/>
          </a:xfrm>
        </p:spPr>
        <p:txBody>
          <a:bodyPr/>
          <a:lstStyle>
            <a:lvl1pPr marL="0" indent="0" algn="ctr">
              <a:buNone/>
              <a:defRPr sz="6680"/>
            </a:lvl1pPr>
            <a:lvl2pPr marL="1272616" indent="0" algn="ctr">
              <a:buNone/>
              <a:defRPr sz="5567"/>
            </a:lvl2pPr>
            <a:lvl3pPr marL="2545232" indent="0" algn="ctr">
              <a:buNone/>
              <a:defRPr sz="5010"/>
            </a:lvl3pPr>
            <a:lvl4pPr marL="3817849" indent="0" algn="ctr">
              <a:buNone/>
              <a:defRPr sz="4454"/>
            </a:lvl4pPr>
            <a:lvl5pPr marL="5090465" indent="0" algn="ctr">
              <a:buNone/>
              <a:defRPr sz="4454"/>
            </a:lvl5pPr>
            <a:lvl6pPr marL="6363081" indent="0" algn="ctr">
              <a:buNone/>
              <a:defRPr sz="4454"/>
            </a:lvl6pPr>
            <a:lvl7pPr marL="7635697" indent="0" algn="ctr">
              <a:buNone/>
              <a:defRPr sz="4454"/>
            </a:lvl7pPr>
            <a:lvl8pPr marL="8908313" indent="0" algn="ctr">
              <a:buNone/>
              <a:defRPr sz="4454"/>
            </a:lvl8pPr>
            <a:lvl9pPr marL="10180930" indent="0" algn="ctr">
              <a:buNone/>
              <a:defRPr sz="445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39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99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14367" y="1916653"/>
            <a:ext cx="5488171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9853" y="1916653"/>
            <a:ext cx="16146359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359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27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596" y="8974945"/>
            <a:ext cx="21952685" cy="14974888"/>
          </a:xfrm>
        </p:spPr>
        <p:txBody>
          <a:bodyPr anchor="b"/>
          <a:lstStyle>
            <a:lvl1pPr>
              <a:defRPr sz="167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596" y="24091502"/>
            <a:ext cx="21952685" cy="7874940"/>
          </a:xfrm>
        </p:spPr>
        <p:txBody>
          <a:bodyPr/>
          <a:lstStyle>
            <a:lvl1pPr marL="0" indent="0">
              <a:buNone/>
              <a:defRPr sz="6680">
                <a:solidFill>
                  <a:schemeClr val="tx1">
                    <a:tint val="82000"/>
                  </a:schemeClr>
                </a:solidFill>
              </a:defRPr>
            </a:lvl1pPr>
            <a:lvl2pPr marL="1272616" indent="0">
              <a:buNone/>
              <a:defRPr sz="5567">
                <a:solidFill>
                  <a:schemeClr val="tx1">
                    <a:tint val="82000"/>
                  </a:schemeClr>
                </a:solidFill>
              </a:defRPr>
            </a:lvl2pPr>
            <a:lvl3pPr marL="2545232" indent="0">
              <a:buNone/>
              <a:defRPr sz="5010">
                <a:solidFill>
                  <a:schemeClr val="tx1">
                    <a:tint val="82000"/>
                  </a:schemeClr>
                </a:solidFill>
              </a:defRPr>
            </a:lvl3pPr>
            <a:lvl4pPr marL="3817849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4pPr>
            <a:lvl5pPr marL="5090465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5pPr>
            <a:lvl6pPr marL="6363081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6pPr>
            <a:lvl7pPr marL="7635697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7pPr>
            <a:lvl8pPr marL="8908313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8pPr>
            <a:lvl9pPr marL="10180930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51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9852" y="9583264"/>
            <a:ext cx="10817265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85271" y="9583264"/>
            <a:ext cx="10817265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77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1916661"/>
            <a:ext cx="21952685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3170" y="8824938"/>
            <a:ext cx="10767551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3170" y="13149904"/>
            <a:ext cx="10767551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85273" y="8824938"/>
            <a:ext cx="10820580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85273" y="13149904"/>
            <a:ext cx="10820580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28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439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62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580" y="5183304"/>
            <a:ext cx="12885271" cy="25583147"/>
          </a:xfrm>
        </p:spPr>
        <p:txBody>
          <a:bodyPr/>
          <a:lstStyle>
            <a:lvl1pPr>
              <a:defRPr sz="8907"/>
            </a:lvl1pPr>
            <a:lvl2pPr>
              <a:defRPr sz="7794"/>
            </a:lvl2pPr>
            <a:lvl3pPr>
              <a:defRPr sz="6680"/>
            </a:lvl3pPr>
            <a:lvl4pPr>
              <a:defRPr sz="5567"/>
            </a:lvl4pPr>
            <a:lvl5pPr>
              <a:defRPr sz="5567"/>
            </a:lvl5pPr>
            <a:lvl6pPr>
              <a:defRPr sz="5567"/>
            </a:lvl6pPr>
            <a:lvl7pPr>
              <a:defRPr sz="5567"/>
            </a:lvl7pPr>
            <a:lvl8pPr>
              <a:defRPr sz="5567"/>
            </a:lvl8pPr>
            <a:lvl9pPr>
              <a:defRPr sz="556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686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20580" y="5183304"/>
            <a:ext cx="12885271" cy="25583147"/>
          </a:xfrm>
        </p:spPr>
        <p:txBody>
          <a:bodyPr anchor="t"/>
          <a:lstStyle>
            <a:lvl1pPr marL="0" indent="0">
              <a:buNone/>
              <a:defRPr sz="8907"/>
            </a:lvl1pPr>
            <a:lvl2pPr marL="1272616" indent="0">
              <a:buNone/>
              <a:defRPr sz="7794"/>
            </a:lvl2pPr>
            <a:lvl3pPr marL="2545232" indent="0">
              <a:buNone/>
              <a:defRPr sz="6680"/>
            </a:lvl3pPr>
            <a:lvl4pPr marL="3817849" indent="0">
              <a:buNone/>
              <a:defRPr sz="5567"/>
            </a:lvl4pPr>
            <a:lvl5pPr marL="5090465" indent="0">
              <a:buNone/>
              <a:defRPr sz="5567"/>
            </a:lvl5pPr>
            <a:lvl6pPr marL="6363081" indent="0">
              <a:buNone/>
              <a:defRPr sz="5567"/>
            </a:lvl6pPr>
            <a:lvl7pPr marL="7635697" indent="0">
              <a:buNone/>
              <a:defRPr sz="5567"/>
            </a:lvl7pPr>
            <a:lvl8pPr marL="8908313" indent="0">
              <a:buNone/>
              <a:defRPr sz="5567"/>
            </a:lvl8pPr>
            <a:lvl9pPr marL="10180930" indent="0">
              <a:buNone/>
              <a:defRPr sz="5567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29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852" y="1916661"/>
            <a:ext cx="21952685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852" y="9583264"/>
            <a:ext cx="21952685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D163E-39F1-41D1-B74E-9C90F40FDA23}" type="datetimeFigureOut">
              <a:rPr lang="pl-PL" smtClean="0"/>
              <a:t>06.11.2025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4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45232" rtl="0" eaLnBrk="1" latinLnBrk="0" hangingPunct="1">
        <a:lnSpc>
          <a:spcPct val="90000"/>
        </a:lnSpc>
        <a:spcBef>
          <a:spcPct val="0"/>
        </a:spcBef>
        <a:buNone/>
        <a:defRPr sz="122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308" indent="-636308" algn="l" defTabSz="2545232" rtl="0" eaLnBrk="1" latinLnBrk="0" hangingPunct="1">
        <a:lnSpc>
          <a:spcPct val="90000"/>
        </a:lnSpc>
        <a:spcBef>
          <a:spcPts val="2784"/>
        </a:spcBef>
        <a:buFont typeface="Arial" panose="020B0604020202020204" pitchFamily="34" charset="0"/>
        <a:buChar char="•"/>
        <a:defRPr sz="7794" kern="1200">
          <a:solidFill>
            <a:schemeClr val="tx1"/>
          </a:solidFill>
          <a:latin typeface="+mn-lt"/>
          <a:ea typeface="+mn-ea"/>
          <a:cs typeface="+mn-cs"/>
        </a:defRPr>
      </a:lvl1pPr>
      <a:lvl2pPr marL="1908924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6680" kern="1200">
          <a:solidFill>
            <a:schemeClr val="tx1"/>
          </a:solidFill>
          <a:latin typeface="+mn-lt"/>
          <a:ea typeface="+mn-ea"/>
          <a:cs typeface="+mn-cs"/>
        </a:defRPr>
      </a:lvl2pPr>
      <a:lvl3pPr marL="3181541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567" kern="1200">
          <a:solidFill>
            <a:schemeClr val="tx1"/>
          </a:solidFill>
          <a:latin typeface="+mn-lt"/>
          <a:ea typeface="+mn-ea"/>
          <a:cs typeface="+mn-cs"/>
        </a:defRPr>
      </a:lvl3pPr>
      <a:lvl4pPr marL="4454157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726773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999389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8272005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9544622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817238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1pPr>
      <a:lvl2pPr marL="1272616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2pPr>
      <a:lvl3pPr marL="2545232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3pPr>
      <a:lvl4pPr marL="3817849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090465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363081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7635697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8908313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18093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3DF6FA20-A23F-EFFF-5FC7-A5740F4CFB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452388" cy="35999738"/>
          </a:xfrm>
          <a:prstGeom prst="rect">
            <a:avLst/>
          </a:prstGeom>
        </p:spPr>
      </p:pic>
      <p:sp>
        <p:nvSpPr>
          <p:cNvPr id="36" name="pole tekstowe 35">
            <a:extLst>
              <a:ext uri="{FF2B5EF4-FFF2-40B4-BE49-F238E27FC236}">
                <a16:creationId xmlns:a16="http://schemas.microsoft.com/office/drawing/2014/main" id="{25D7D355-257D-AC2F-EA47-BEE1A5034DBA}"/>
              </a:ext>
            </a:extLst>
          </p:cNvPr>
          <p:cNvSpPr txBox="1"/>
          <p:nvPr/>
        </p:nvSpPr>
        <p:spPr>
          <a:xfrm>
            <a:off x="832757" y="11462904"/>
            <a:ext cx="11484000" cy="46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2AE412F0-AC33-F09A-967E-4203257C4C6F}"/>
              </a:ext>
            </a:extLst>
          </p:cNvPr>
          <p:cNvSpPr txBox="1"/>
          <p:nvPr/>
        </p:nvSpPr>
        <p:spPr>
          <a:xfrm>
            <a:off x="825803" y="6818903"/>
            <a:ext cx="16128000" cy="4320000"/>
          </a:xfrm>
          <a:prstGeom prst="rect">
            <a:avLst/>
          </a:prstGeom>
          <a:solidFill>
            <a:schemeClr val="bg1"/>
          </a:solidFill>
          <a:ln w="38100">
            <a:solidFill>
              <a:srgbClr val="2B353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all" spc="0" normalizeH="0" baseline="0" noProof="0" dirty="0">
                <a:ln>
                  <a:noFill/>
                </a:ln>
                <a:solidFill>
                  <a:srgbClr val="2B35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Temat artykułu </a:t>
            </a: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all" spc="0" normalizeH="0" baseline="0" noProof="0" dirty="0">
                <a:ln>
                  <a:noFill/>
                </a:ln>
                <a:solidFill>
                  <a:srgbClr val="2B35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autor artykułu</a:t>
            </a: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5400" b="1" cap="all" dirty="0">
              <a:solidFill>
                <a:prstClr val="black"/>
              </a:solidFill>
              <a:latin typeface="Calibri"/>
            </a:endParaRP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5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3D65CF0E-6558-4132-AC42-C68DAE7BE9F1}"/>
              </a:ext>
            </a:extLst>
          </p:cNvPr>
          <p:cNvSpPr txBox="1"/>
          <p:nvPr/>
        </p:nvSpPr>
        <p:spPr>
          <a:xfrm>
            <a:off x="17743632" y="6818904"/>
            <a:ext cx="6840000" cy="4320000"/>
          </a:xfrm>
          <a:prstGeom prst="rect">
            <a:avLst/>
          </a:prstGeom>
          <a:solidFill>
            <a:schemeClr val="bg1"/>
          </a:solidFill>
          <a:ln w="38100">
            <a:solidFill>
              <a:srgbClr val="2B3840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CF5AA458-3DEA-D25E-D112-4D7173027263}"/>
              </a:ext>
            </a:extLst>
          </p:cNvPr>
          <p:cNvSpPr txBox="1"/>
          <p:nvPr/>
        </p:nvSpPr>
        <p:spPr>
          <a:xfrm>
            <a:off x="832757" y="11462904"/>
            <a:ext cx="11484000" cy="4644000"/>
          </a:xfrm>
          <a:prstGeom prst="rect">
            <a:avLst/>
          </a:prstGeom>
          <a:noFill/>
          <a:ln w="38100">
            <a:solidFill>
              <a:srgbClr val="2C374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l-PL" sz="4000" b="1" cap="small" dirty="0">
                <a:solidFill>
                  <a:srgbClr val="21292F"/>
                </a:solidFill>
              </a:rPr>
              <a:t> Wprowadzenie </a:t>
            </a:r>
          </a:p>
          <a:p>
            <a:pPr>
              <a:spcBef>
                <a:spcPts val="1200"/>
              </a:spcBef>
            </a:pPr>
            <a:r>
              <a:rPr lang="pl-PL" sz="3200" dirty="0"/>
              <a:t> Jakie są przyczyny napisania artykułu? Jakie są cele badań? </a:t>
            </a:r>
            <a:br>
              <a:rPr lang="pl-PL" sz="3200" dirty="0"/>
            </a:br>
            <a:r>
              <a:rPr lang="pl-PL" sz="3200" dirty="0"/>
              <a:t> W jaki sposób osiągnięto te cele? </a:t>
            </a:r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9FF2C621-F48B-4860-B8B5-DDE2D7C7D530}"/>
              </a:ext>
            </a:extLst>
          </p:cNvPr>
          <p:cNvSpPr txBox="1"/>
          <p:nvPr/>
        </p:nvSpPr>
        <p:spPr>
          <a:xfrm>
            <a:off x="825803" y="16563534"/>
            <a:ext cx="11484001" cy="5472000"/>
          </a:xfrm>
          <a:prstGeom prst="rect">
            <a:avLst/>
          </a:prstGeom>
          <a:solidFill>
            <a:schemeClr val="bg1"/>
          </a:solidFill>
          <a:ln w="127000" cmpd="thickThin">
            <a:solidFill>
              <a:srgbClr val="631A04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44" name="Owal 43">
            <a:extLst>
              <a:ext uri="{FF2B5EF4-FFF2-40B4-BE49-F238E27FC236}">
                <a16:creationId xmlns:a16="http://schemas.microsoft.com/office/drawing/2014/main" id="{55EA59FB-0AA5-1EB2-2900-EF413139E3E2}"/>
              </a:ext>
            </a:extLst>
          </p:cNvPr>
          <p:cNvSpPr/>
          <p:nvPr/>
        </p:nvSpPr>
        <p:spPr>
          <a:xfrm>
            <a:off x="4375206" y="18388421"/>
            <a:ext cx="2222500" cy="2222500"/>
          </a:xfrm>
          <a:prstGeom prst="ellipse">
            <a:avLst/>
          </a:prstGeom>
          <a:solidFill>
            <a:srgbClr val="631A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Owal 44">
            <a:extLst>
              <a:ext uri="{FF2B5EF4-FFF2-40B4-BE49-F238E27FC236}">
                <a16:creationId xmlns:a16="http://schemas.microsoft.com/office/drawing/2014/main" id="{C3DE20B0-CB63-E35A-3512-B8E7A3D8C939}"/>
              </a:ext>
            </a:extLst>
          </p:cNvPr>
          <p:cNvSpPr/>
          <p:nvPr/>
        </p:nvSpPr>
        <p:spPr>
          <a:xfrm>
            <a:off x="5899150" y="17229534"/>
            <a:ext cx="2222500" cy="2222500"/>
          </a:xfrm>
          <a:prstGeom prst="ellipse">
            <a:avLst/>
          </a:prstGeom>
          <a:solidFill>
            <a:srgbClr val="DD9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Owal 45">
            <a:extLst>
              <a:ext uri="{FF2B5EF4-FFF2-40B4-BE49-F238E27FC236}">
                <a16:creationId xmlns:a16="http://schemas.microsoft.com/office/drawing/2014/main" id="{0180F624-314D-B0C1-89B6-94B1628BF98B}"/>
              </a:ext>
            </a:extLst>
          </p:cNvPr>
          <p:cNvSpPr/>
          <p:nvPr/>
        </p:nvSpPr>
        <p:spPr>
          <a:xfrm>
            <a:off x="5899150" y="18793058"/>
            <a:ext cx="2222500" cy="2222500"/>
          </a:xfrm>
          <a:prstGeom prst="ellipse">
            <a:avLst/>
          </a:prstGeom>
          <a:solidFill>
            <a:srgbClr val="2733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5E07C9D0-1AF6-2055-8B2A-E3AEC5F7F2D0}"/>
              </a:ext>
            </a:extLst>
          </p:cNvPr>
          <p:cNvSpPr txBox="1"/>
          <p:nvPr/>
        </p:nvSpPr>
        <p:spPr>
          <a:xfrm>
            <a:off x="13135633" y="11462901"/>
            <a:ext cx="11448000" cy="9288000"/>
          </a:xfrm>
          <a:prstGeom prst="rect">
            <a:avLst/>
          </a:prstGeom>
          <a:noFill/>
          <a:ln w="38100">
            <a:solidFill>
              <a:srgbClr val="631A04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pl-PL" sz="4400" b="1" cap="small" dirty="0">
                <a:solidFill>
                  <a:srgbClr val="2B353F"/>
                </a:solidFill>
              </a:rPr>
              <a:t>Wyniki badań  </a:t>
            </a:r>
            <a:endParaRPr lang="en-US" sz="4400" b="1" cap="small" dirty="0">
              <a:solidFill>
                <a:srgbClr val="2B353F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3200" dirty="0"/>
              <a:t>Opisz wyniki badań i wskaż ich implikacje praktyczne.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Napisz w jaki sposób wpłyną one na działanie przedsiębiorstwa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i jak należy wdrażać zmiany. 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Jaki jest wpływ badań na społeczeństwo? Jak zmieniają się postawy społeczne, odpowiedzialność i kwestie środowiskowe? W jaki sposób badanie wpływa na politykę publiczną lub branżową? Jak może wpłynąć na jakość życia? 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Nie wszystkie artykuły będą miały implikacje praktyczne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i konsekwencje społeczne.</a:t>
            </a:r>
            <a:endParaRPr lang="en-US" sz="3200" dirty="0"/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C4BCA18D-DC06-DC72-2C6F-9C33923A8273}"/>
              </a:ext>
            </a:extLst>
          </p:cNvPr>
          <p:cNvSpPr txBox="1"/>
          <p:nvPr/>
        </p:nvSpPr>
        <p:spPr>
          <a:xfrm>
            <a:off x="13135632" y="21180827"/>
            <a:ext cx="11484000" cy="3420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Podsumowanie</a:t>
            </a:r>
            <a:r>
              <a:rPr lang="pl-PL" sz="2400" b="1" dirty="0"/>
              <a:t> </a:t>
            </a:r>
            <a:endParaRPr lang="en-US" sz="2400" b="1" dirty="0"/>
          </a:p>
          <a:p>
            <a:r>
              <a:rPr lang="pl-PL" sz="3200" dirty="0"/>
              <a:t>Co nowego w artykule? </a:t>
            </a:r>
            <a:br>
              <a:rPr lang="pl-PL" sz="3200" dirty="0"/>
            </a:br>
            <a:r>
              <a:rPr lang="pl-PL" sz="3200" dirty="0"/>
              <a:t>Podaj wartość badań i dla kogo</a:t>
            </a: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7137EF15-54CA-0069-C38A-1D6015CA11A5}"/>
              </a:ext>
            </a:extLst>
          </p:cNvPr>
          <p:cNvSpPr txBox="1"/>
          <p:nvPr/>
        </p:nvSpPr>
        <p:spPr>
          <a:xfrm>
            <a:off x="13135633" y="25021308"/>
            <a:ext cx="11448000" cy="5724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Podziękowania </a:t>
            </a:r>
            <a:endParaRPr lang="en-US" sz="4000" b="1" cap="small" dirty="0">
              <a:solidFill>
                <a:srgbClr val="27333D"/>
              </a:solidFill>
            </a:endParaRPr>
          </a:p>
          <a:p>
            <a:r>
              <a:rPr lang="pl-PL" sz="3200" dirty="0"/>
              <a:t>Prosimy o umieszczenie podziękowań dla osób prywatnych lub instytucji, które znacząco przyczyniły się do powstania publikacji, a także informacji o projektach, w ramach których powstał ten artykuł. Ta sekcja może zostać pominięta.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BB55DBCB-9871-FAF7-2FB8-B3BAFA6801CF}"/>
              </a:ext>
            </a:extLst>
          </p:cNvPr>
          <p:cNvSpPr txBox="1">
            <a:spLocks/>
          </p:cNvSpPr>
          <p:nvPr/>
        </p:nvSpPr>
        <p:spPr>
          <a:xfrm>
            <a:off x="722563" y="23346695"/>
            <a:ext cx="11628000" cy="7380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Badania</a:t>
            </a:r>
            <a:r>
              <a:rPr lang="pl-PL" sz="4000" dirty="0">
                <a:solidFill>
                  <a:srgbClr val="27333D"/>
                </a:solidFill>
              </a:rPr>
              <a:t> </a:t>
            </a:r>
          </a:p>
          <a:p>
            <a:r>
              <a:rPr lang="pl-PL" sz="3200" dirty="0"/>
              <a:t>Podaj główne metody badawcze. Jakie jest zastosowano podejście do tematu i jaki jest zakres (teoretyczny czy  praktyczny) artykułu? Co odkryto w trakcie realizacji badań? Napisz odwołanie analizy, dyskusji lub wyników. </a:t>
            </a:r>
          </a:p>
          <a:p>
            <a:r>
              <a:rPr lang="pl-PL" sz="3200" dirty="0"/>
              <a:t>Jeśli w artykule opisano badania, to ta część musi zostać wypełniona i powinna zawierać sugestie dotyczące przyszłych badań oraz wszelkie zidentyfikowane ograniczenia procesu badań. </a:t>
            </a:r>
          </a:p>
        </p:txBody>
      </p:sp>
      <p:pic>
        <p:nvPicPr>
          <p:cNvPr id="55" name="Picture 2" descr="Znalezione obrazy dla zapytania politechnika śląska logo">
            <a:extLst>
              <a:ext uri="{FF2B5EF4-FFF2-40B4-BE49-F238E27FC236}">
                <a16:creationId xmlns:a16="http://schemas.microsoft.com/office/drawing/2014/main" id="{C8619098-549F-4C4B-527F-FADF2014E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508" y="7264499"/>
            <a:ext cx="2232248" cy="325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Prostokąt 56">
            <a:extLst>
              <a:ext uri="{FF2B5EF4-FFF2-40B4-BE49-F238E27FC236}">
                <a16:creationId xmlns:a16="http://schemas.microsoft.com/office/drawing/2014/main" id="{A71B0DAD-DBDE-23A8-5698-00C057CC51E3}"/>
              </a:ext>
            </a:extLst>
          </p:cNvPr>
          <p:cNvSpPr/>
          <p:nvPr/>
        </p:nvSpPr>
        <p:spPr>
          <a:xfrm>
            <a:off x="722563" y="22255916"/>
            <a:ext cx="79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/>
              <a:t>Rys. 1 Nazwa rysunku.</a:t>
            </a:r>
          </a:p>
        </p:txBody>
      </p:sp>
    </p:spTree>
    <p:extLst>
      <p:ext uri="{BB962C8B-B14F-4D97-AF65-F5344CB8AC3E}">
        <p14:creationId xmlns:p14="http://schemas.microsoft.com/office/powerpoint/2010/main" val="2442909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223</Words>
  <Application>Microsoft Office PowerPoint</Application>
  <PresentationFormat>Niestandardowy</PresentationFormat>
  <Paragraphs>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48608387123</dc:creator>
  <cp:lastModifiedBy>48608387123</cp:lastModifiedBy>
  <cp:revision>13</cp:revision>
  <dcterms:created xsi:type="dcterms:W3CDTF">2024-08-31T18:02:13Z</dcterms:created>
  <dcterms:modified xsi:type="dcterms:W3CDTF">2025-11-06T10:42:16Z</dcterms:modified>
</cp:coreProperties>
</file>